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0" r:id="rId3"/>
    <p:sldId id="257" r:id="rId4"/>
    <p:sldId id="258" r:id="rId5"/>
    <p:sldId id="261" r:id="rId6"/>
    <p:sldId id="265" r:id="rId7"/>
    <p:sldId id="270" r:id="rId8"/>
    <p:sldId id="262" r:id="rId9"/>
    <p:sldId id="268" r:id="rId10"/>
    <p:sldId id="269" r:id="rId11"/>
    <p:sldId id="26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ΚΑΪΠΗ ΜΑΡΙΑ-ΙΣΜΗΝΗ" initials="ΚΜ" lastIdx="1" clrIdx="0">
    <p:extLst>
      <p:ext uri="{19B8F6BF-5375-455C-9EA6-DF929625EA0E}">
        <p15:presenceInfo xmlns:p15="http://schemas.microsoft.com/office/powerpoint/2012/main" userId="S::up1063425@upatras.gr::0454fa16-a95a-41ca-ac34-ed40ebe756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8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35453"/>
      </p:ext>
    </p:extLst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88070"/>
      </p:ext>
    </p:extLst>
  </p:cSld>
  <p:clrMapOvr>
    <a:masterClrMapping/>
  </p:clrMapOvr>
  <p:transition spd="slow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52261"/>
      </p:ext>
    </p:extLst>
  </p:cSld>
  <p:clrMapOvr>
    <a:masterClrMapping/>
  </p:clrMapOvr>
  <p:transition spd="slow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22745"/>
      </p:ext>
    </p:extLst>
  </p:cSld>
  <p:clrMapOvr>
    <a:masterClrMapping/>
  </p:clrMapOvr>
  <p:transition spd="slow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50476"/>
      </p:ext>
    </p:extLst>
  </p:cSld>
  <p:clrMapOvr>
    <a:masterClrMapping/>
  </p:clrMapOvr>
  <p:transition spd="slow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59975"/>
      </p:ext>
    </p:extLst>
  </p:cSld>
  <p:clrMapOvr>
    <a:masterClrMapping/>
  </p:clrMapOvr>
  <p:transition spd="slow"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1743"/>
      </p:ext>
    </p:extLst>
  </p:cSld>
  <p:clrMapOvr>
    <a:masterClrMapping/>
  </p:clrMapOvr>
  <p:transition spd="slow">
    <p:split orient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93353"/>
      </p:ext>
    </p:extLst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19622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95649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43015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69320"/>
      </p:ext>
    </p:extLst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74564"/>
      </p:ext>
    </p:extLst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04381"/>
      </p:ext>
    </p:extLst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21213"/>
      </p:ext>
    </p:extLst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9291"/>
      </p:ext>
    </p:extLst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64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ransition spd="slow">
    <p:split orient="vert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ueldiosdado.com/05/15-consejos-para-crear-una-web-user-friendly/" TargetMode="External"/><Relationship Id="rId2" Type="http://schemas.openxmlformats.org/officeDocument/2006/relationships/hyperlink" Target="https://account.samsung.com/membership/intro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ED98E-DBEB-464A-A983-F508407EB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3847D5B-57CD-4669-A0E4-570EC15B5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9352" y="1553382"/>
            <a:ext cx="8024445" cy="2986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dirty="0" err="1"/>
              <a:t>εφ</a:t>
            </a:r>
            <a:r>
              <a:rPr lang="en-US" sz="4400" dirty="0"/>
              <a:t>αρμογη ενοικιασης αυτοκινητων και online κρατησεων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1D4DD-73B1-4363-A172-FA849B5D44FA}"/>
              </a:ext>
            </a:extLst>
          </p:cNvPr>
          <p:cNvSpPr txBox="1"/>
          <p:nvPr/>
        </p:nvSpPr>
        <p:spPr>
          <a:xfrm>
            <a:off x="442499" y="5312500"/>
            <a:ext cx="5869075" cy="1190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dirty="0"/>
              <a:t>Καΐπη Μα</a:t>
            </a:r>
            <a:r>
              <a:rPr lang="en-US" sz="2000" dirty="0" err="1"/>
              <a:t>ρί</a:t>
            </a:r>
            <a:r>
              <a:rPr lang="en-US" sz="2000" dirty="0"/>
              <a:t>α-Ισμήνη  		Α.Μ.:</a:t>
            </a:r>
            <a:r>
              <a:rPr lang="el-GR" sz="2000" dirty="0"/>
              <a:t> 1063425</a:t>
            </a:r>
            <a:endParaRPr lang="en-US" sz="2000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dirty="0" err="1"/>
              <a:t>Τερζή</a:t>
            </a:r>
            <a:r>
              <a:rPr lang="en-US" sz="2000" dirty="0"/>
              <a:t> </a:t>
            </a:r>
            <a:r>
              <a:rPr lang="en-US" sz="2000" dirty="0" err="1"/>
              <a:t>Ιωάνν</a:t>
            </a:r>
            <a:r>
              <a:rPr lang="en-US" sz="2000" dirty="0"/>
              <a:t>α  			       Α.Μ.: 1053547</a:t>
            </a:r>
          </a:p>
        </p:txBody>
      </p:sp>
      <p:pic>
        <p:nvPicPr>
          <p:cNvPr id="9" name="Εικόνα 8" descr="Εικόνα που περιέχει αυτοκίνητο, μεταφορά, σταθμευμένος, στέγη&#10;&#10;Περιγραφή που δημιουργήθηκε αυτόματα">
            <a:extLst>
              <a:ext uri="{FF2B5EF4-FFF2-40B4-BE49-F238E27FC236}">
                <a16:creationId xmlns:a16="http://schemas.microsoft.com/office/drawing/2014/main" id="{E22A4EA7-DFBE-41A0-8BA8-45BEB3149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31" r="9771" b="-27"/>
          <a:stretch/>
        </p:blipFill>
        <p:spPr>
          <a:xfrm>
            <a:off x="8718601" y="399242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C07AEC9-9EAB-4BFE-9E8B-0A88819A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24" name="Freeform 98">
              <a:extLst>
                <a:ext uri="{FF2B5EF4-FFF2-40B4-BE49-F238E27FC236}">
                  <a16:creationId xmlns:a16="http://schemas.microsoft.com/office/drawing/2014/main" id="{F1282140-09D2-4C25-B13E-800140960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DDE92A-A4E7-4CE8-AE27-5F761E304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20B63E-D7BD-43AC-84C5-440D2577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857C07-B4DF-4B6F-B782-859264D7D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F0D51B-B72F-4918-AAB1-A6BE4B82A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E229AF8-7F20-4524-8FA2-E3E29BF21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C87E978-EC26-4EA5-9DFE-B84C4C2B9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4115A8A-0175-495F-B7DA-C59F0D599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7B44B3D-D148-4FD7-B8CD-5FF3155CF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53928E8-F407-44BF-9A91-041E649AF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61F5A62-82DB-4B66-BD14-C92BCF8D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CBCB962-7F30-4DBF-AB1F-C53DEACDC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8497F5B-65FB-4EE8-9FCF-FE0D49F3A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8C46E6C-774F-4C36-927A-BAA7DEB7D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31B587-919E-433D-B327-DB808F716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DCE57BD-EC34-4A76-B287-D23AC5FD4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E7C9C6-C39D-4EB5-8AA8-2023FB7EE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B78F45-3048-4595-8C48-D646E25E4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8DD4AD3-998F-4837-A5CA-F02017A6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0882A5-BB39-4E31-BAF5-97EF47ED8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6EC88EF-0939-4A86-A45F-BC8C2B26F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49DD588-37E7-4B23-9ED6-F131F03B8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460794-AF86-4574-B424-D631823D3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6690C8A-042E-433D-B253-6F06AA695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4C5E5A5-DA67-4881-88C8-D75582BE1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2E2B0F9-55EA-4641-9CE3-FCC519043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34F27AA-CF8E-4932-9EC9-F14A918B9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8E811C-1786-4DEB-9E69-6DE9F58A3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F973AE6-1228-44C3-9539-A52C9B1D1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0D667F6-8D7D-428B-BF6F-A63BF5FBC1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1493161-972F-4035-82D4-1CCC8A40A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BF5D3FF-5D5D-4416-B40B-11E70DC71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9344B8-784E-418E-A715-E46BE55B6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6C1159D-CDB4-473C-A602-4C61F648B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7CEEC98-B022-4C88-9E3C-5423114E92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0E777FD-A0D8-4ADD-9C76-2B0407F72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6F04DA7-9CD2-4BC0-8DBE-3846A4A3C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9780951-740D-4EF7-AA1A-49B291441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E9967E5-6E93-471F-A0CC-A672AE17FA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A1BCC38-1F57-4C90-B954-4B53F1E5C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5CF7B5C-1BEC-4D5D-8B95-8633ECF432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ED04EA6-5508-427D-8D22-81C59266A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B9004AD-3371-4FFC-A5A4-BE80CB57B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782535D-5285-44E5-B0C5-FC0BDC8E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EC38B95-A7C9-403B-9F93-74C1A18BEC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10C6357-BE69-4A3B-87BA-018112593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C41DA3D-A7F6-4FB5-9A14-9E93E449A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D8DEF88-B68B-4C40-8729-91C1626B95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C9971C2-04A2-4FD6-98D0-B7073996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2C046FF-0BD4-41DD-94DF-29CEE8F88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EE25D21-6A38-45D8-B01C-E31EF664E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622EE14-7B3C-448B-A043-BC43658EC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BEE20CD-3E74-4C3F-AA60-C563417D2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C4BDE27-36BB-412B-BC30-B29F24D4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21127E0-675A-4618-9A07-FE8C1E626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AAA0CF5-A5AD-4480-A771-6DC7CEFAE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9445CFB-F018-4FD9-9326-F900B781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B273038-DE20-491F-9939-BC0CD4405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D9CBA9-FF19-4776-AC11-BAE91D68E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3644A66-F98B-47AA-8254-41D0259C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A71F829-705B-4DEF-8017-30AA98B2F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ADB28A1-8EE2-4ACB-BD6A-613AE6B66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B03F8C3-1989-4AF2-8B5A-E4F826CDC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8911BCB-1DB5-47AB-81D0-8ECC55AD4A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C953592-A4AB-4B66-B56C-E7E55375F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06B32BB-10C9-47F7-942B-E68D388AC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A419952-02EB-45AF-844C-84FD5B3DE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65667A9-017B-4F63-B4C5-D34CE478F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C992FC9-E7E7-428D-B82E-439AAF7C5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608CED2-F16E-48F3-A14B-21D5E39FC3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3D76777-7C4B-42B4-AED8-A5539FB16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F42983A-E263-4138-BF3C-3BAC377B0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B7E20FA-2DE7-4277-87F8-1D82DB640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A715BAF-7C88-4BB5-B7AC-268F56E0D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19D3BD0-A78B-47B1-A75E-F52EF605D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0FF948B3-F575-4AC3-B5CB-61DD5FA76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87C7265-9EC1-44BF-8C52-3AA87BD0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04A47CC-202F-4AA2-AB3E-C54FE35A8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2FC81F2-9316-46C1-A8D8-7DDA27F8A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BD9A078-5764-467B-9FC0-DFC64F676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B2EBE5-458B-4D53-9B88-ED83CFF1A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4F3107B1-873C-4EFA-808F-2BA7686C8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36E72E-D186-4E07-B0AC-CA9B880F9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20267E3-AB30-4642-A034-71F86FCF6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FD2D1EF-CFA4-4FBC-A160-9A6E6614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7EB9FF9-E1B5-435B-B204-2EB6EA192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8BE4B63-95E8-4E3A-9039-4A6567F85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1004DE9-B326-4AE0-A43A-06D38E085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4894533-9533-42BB-B981-ECBC8136C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0B2DBFC-7360-4F73-A8A3-FC6651233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AF954A4-4509-4E0B-8A7E-C5ED65BA9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0DE8D61-F7C6-4611-9655-0556F2E8C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AB6CBE5-E043-42BB-AFB8-4A4894C4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FEDDC7F-06BE-4638-AF08-917323294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ACCD129-C3C4-4157-BEDE-7611E829E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F817751-8ED5-487E-9976-216EEE131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87B65EB-E838-4CF7-9F73-5B117BA2F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7218803-BDF0-4296-BD4D-2F6D341C5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64C08D4-4A3C-4644-9A6B-A3E44F8C4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448942A-BFE6-4A74-8AC2-D0A3D09D8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FE588F5-37CB-4EDE-90D5-20DE068E8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E34BBD7-4CCF-4691-952A-C2E662DF8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57B31F6-4799-4A8D-A7D8-261DCAE1C4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0424E31-1D0B-4E13-9D73-4DC0DB7B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4379BE6-2A1F-4CF3-971D-B23BF4AF8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EB3993A-1002-4C8D-8F50-CAEF0F183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1D2DBC3-0B30-4312-91E1-6FA2C1870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96B6005-D67A-4006-844E-C561284F7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F119E0F-FB34-440B-8C52-AC64584F0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C8E579E-53EA-4DAB-BB89-49243AE85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D603BD5-619E-44A4-BA18-61B4501F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743652E-C89F-4433-A122-83CA187F9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F45C8D9-C3D7-4DE6-A151-4FC02FD56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8F4DE1F-74D6-4B7E-A864-A7354F287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8EBD3EA-DB69-4954-88BD-1218B340EB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F8B685-F78E-4261-B345-F5E4238CA9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F587EF1-D784-4D0C-85F1-84D989620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AFC9F26-DE9C-44ED-BFDA-B53D4373F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C5C5B20-2957-4913-974F-6C643B14A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FF2B521-7E20-4B95-8B57-723DDEA0D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099D084-404A-48EA-8AA4-3DE23D0A7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FBCBDE4-1CF7-47CF-A3AC-40A225657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B04CE69-D714-4B45-AA45-C18988347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ACDC249-F5DC-498A-B86E-B98736F39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6F9CACB-3D25-4CD3-BACC-6CAF8C923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E0A759E-B512-4C6B-A2AC-CB59E1068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8FDDBB3-375D-438E-AB85-DEE34D6B4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571AE7B-9324-4652-BA2F-50550D60E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D8EC0F0-66AE-4542-B774-FE12EDC1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FE28852-1AE5-4C7D-8A5A-FE72DA53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04E5358-618D-4DE9-85BF-84AFB4BEB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1286D725-FCF5-44D0-B5FF-4001A5A31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BD6607D-EE36-4270-BE75-B5D58808B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7CB98F5-FB6F-4EA1-BE45-73A75DFC9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C48DEF1-B84B-4C6B-BC15-5C9CF3DAA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1A1657A-7197-4559-8DAD-640280FF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30DEEEE-6BC2-4F12-AC26-EA02BB27F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F70A519-7171-4594-B492-974B23F18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90583A9-FCC7-474E-B10D-8F6DD7B74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04E1E01-2468-4ED6-932B-DFE74F180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5DE2855-EBF3-46B5-B5AB-37F33DAEC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AB63BD3-DF06-4DC8-8B81-A4A093073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A8FEC80-A785-4B83-A1F5-AA524E2D4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56E08B4-7863-4447-ADE5-AAC63C8EB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48D39C2-1010-4240-9865-B0EBD7E04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3FD354F-81D1-4345-8C40-E58D5C27B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A343148-BCCD-4618-8B23-EB728235B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32D1A89-C062-4D40-A079-980BAD591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319DEE0-4918-468D-8B5A-A4759D5C8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BB6155A-8B2E-4CCD-B852-26927EF9E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57B2E68-E4C5-47DD-988F-125E7C2F8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549DE4B-B602-48AF-AC61-05F694A34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E8CA150-1FC4-4A4D-9DB2-1AA3A3466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BEB0DDA-B2FE-427A-A2F0-9FC06C33D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3C95539-7E29-4577-ACE2-8642D81C7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FF50C42-6433-4328-B5CA-389C28317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A59028-6EE1-4E53-959E-067DF80BE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C184BDD-4E87-4C6F-9249-7CA2121B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0AE336B-F4C5-44E8-8E78-382683C04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CDF74550-C0B6-4EDE-81AF-ABAE0AD23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CC7509FB-3C93-4ADB-B6BF-06A5025F2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Εικόνα 10" descr="Εικόνα που περιέχει κείμενο, περί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5FB0EBE0-F6B5-499E-99B1-E5BC22FF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53" r="-3" b="-3"/>
          <a:stretch/>
        </p:blipFill>
        <p:spPr>
          <a:xfrm>
            <a:off x="7487778" y="-240992"/>
            <a:ext cx="4629789" cy="3860381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9018639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F73B48-59F9-4137-9C1D-F935B2BA6511}"/>
              </a:ext>
            </a:extLst>
          </p:cNvPr>
          <p:cNvSpPr txBox="1"/>
          <p:nvPr/>
        </p:nvSpPr>
        <p:spPr>
          <a:xfrm>
            <a:off x="396240" y="416560"/>
            <a:ext cx="986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/>
              <a:t>Τι θα θέλαμε να προσθέσουμε…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5F6BC-6F3F-4546-9B27-048039A4A6B4}"/>
              </a:ext>
            </a:extLst>
          </p:cNvPr>
          <p:cNvSpPr txBox="1"/>
          <p:nvPr/>
        </p:nvSpPr>
        <p:spPr>
          <a:xfrm>
            <a:off x="882261" y="1202358"/>
            <a:ext cx="1056993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-     Σχόλια πελατών </a:t>
            </a:r>
          </a:p>
          <a:p>
            <a:r>
              <a:rPr lang="el-GR" sz="2800" dirty="0"/>
              <a:t>-     Εξαγωγή στατιστικών στοιχείων για τα αυτοκίνητα</a:t>
            </a:r>
          </a:p>
          <a:p>
            <a:r>
              <a:rPr lang="el-GR" sz="2800" dirty="0"/>
              <a:t>-     Διαχείριση </a:t>
            </a:r>
            <a:r>
              <a:rPr lang="el-GR" sz="2800" dirty="0" err="1"/>
              <a:t>ιστοτόπου</a:t>
            </a:r>
            <a:r>
              <a:rPr lang="el-GR" sz="2800" dirty="0"/>
              <a:t> από την πλευρά της εταιρίας (</a:t>
            </a:r>
            <a:r>
              <a:rPr lang="en-US" sz="2800" dirty="0"/>
              <a:t>admin)</a:t>
            </a:r>
            <a:endParaRPr lang="el-GR" sz="2400" dirty="0"/>
          </a:p>
          <a:p>
            <a:r>
              <a:rPr lang="el-GR" sz="2800" dirty="0"/>
              <a:t>-     Έκπτωση ανάλογα με τις κρατήσεις που έχουν πραγματοποιηθεί  </a:t>
            </a:r>
          </a:p>
          <a:p>
            <a:pPr marL="342900" indent="-342900">
              <a:buFontTx/>
              <a:buChar char="-"/>
            </a:pPr>
            <a:endParaRPr lang="el-GR" sz="2000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77205519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041CFD-1CDC-4879-B60E-6C88091E4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Εικόνα 7" descr="Εικόνα που περιέχει κείμενο, υπαίθριος, λόφος, πλαγιά&#10;&#10;Περιγραφή που δημιουργήθηκε αυτόματα">
            <a:extLst>
              <a:ext uri="{FF2B5EF4-FFF2-40B4-BE49-F238E27FC236}">
                <a16:creationId xmlns:a16="http://schemas.microsoft.com/office/drawing/2014/main" id="{6BD8D55E-7AC9-49DA-AC38-E9546547E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0061" b="235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A46762-9937-4CA8-A8D6-37938A74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D20141-B225-40A2-8E74-E585E9E5DBCB}"/>
              </a:ext>
            </a:extLst>
          </p:cNvPr>
          <p:cNvSpPr txBox="1"/>
          <p:nvPr/>
        </p:nvSpPr>
        <p:spPr>
          <a:xfrm>
            <a:off x="7122160" y="3942080"/>
            <a:ext cx="617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/>
              <a:t>Ευχαριστούμε!</a:t>
            </a:r>
          </a:p>
        </p:txBody>
      </p:sp>
    </p:spTree>
    <p:extLst>
      <p:ext uri="{BB962C8B-B14F-4D97-AF65-F5344CB8AC3E}">
        <p14:creationId xmlns:p14="http://schemas.microsoft.com/office/powerpoint/2010/main" val="81377085"/>
      </p:ext>
    </p:extLst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C703A-86D8-4D92-8A28-B5FF198F7253}"/>
              </a:ext>
            </a:extLst>
          </p:cNvPr>
          <p:cNvSpPr txBox="1"/>
          <p:nvPr/>
        </p:nvSpPr>
        <p:spPr>
          <a:xfrm>
            <a:off x="1012941" y="949576"/>
            <a:ext cx="84734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i="1" u="sng" dirty="0"/>
              <a:t>Πηγές</a:t>
            </a:r>
          </a:p>
          <a:p>
            <a:endParaRPr lang="el-GR" dirty="0"/>
          </a:p>
          <a:p>
            <a:r>
              <a:rPr lang="de-DE" dirty="0"/>
              <a:t>https://knowyourmeme.com/photos/1390231-slaps-roof-of-car</a:t>
            </a:r>
            <a:endParaRPr lang="el-GR" dirty="0"/>
          </a:p>
          <a:p>
            <a:r>
              <a:rPr lang="de-DE" dirty="0"/>
              <a:t>https://pngimg.com/image/80135</a:t>
            </a:r>
          </a:p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https://account.samsung.com/membership/intro</a:t>
            </a:r>
            <a:r>
              <a:rPr lang="de-DE" dirty="0"/>
              <a:t>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https://www.samueldiosdado.com/05/15-consejos-para-crear-una-web-user-friendly/</a:t>
            </a:r>
            <a:endParaRPr lang="en-US" dirty="0"/>
          </a:p>
          <a:p>
            <a:r>
              <a:rPr lang="en-US" dirty="0"/>
              <a:t>https://www.metalleiachalkidikis.gr/blog/2017/10/metalleiachalkidikis-euharistoume/</a:t>
            </a:r>
            <a:endParaRPr lang="el-GR" dirty="0"/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58575845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DC368209-DCFD-41ED-B3C9-07F69577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032444"/>
            <a:ext cx="11805920" cy="4793111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667823521"/>
      </p:ext>
    </p:extLst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088A5-D94D-4BA9-AC77-86E6C512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86" y="341507"/>
            <a:ext cx="11671462" cy="61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C60C8E-CBEB-4FFC-AADB-4123E312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1A9C99-FD39-4971-A548-0B9E5A2A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F81BD09-CB55-47D6-8841-43233F5AB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0157" r="9091" b="910"/>
          <a:stretch/>
        </p:blipFill>
        <p:spPr>
          <a:xfrm>
            <a:off x="-203180" y="3572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AB2DF7-34C9-45C2-BB70-6797ACA67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6839CC-4365-4154-BCD3-EC1267205B47}"/>
              </a:ext>
            </a:extLst>
          </p:cNvPr>
          <p:cNvSpPr txBox="1"/>
          <p:nvPr/>
        </p:nvSpPr>
        <p:spPr>
          <a:xfrm>
            <a:off x="685801" y="772161"/>
            <a:ext cx="10794999" cy="5019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3600" dirty="0" err="1"/>
              <a:t>Λειτουργίες</a:t>
            </a:r>
            <a:r>
              <a:rPr lang="en-US" sz="3600" dirty="0"/>
              <a:t> </a:t>
            </a:r>
            <a:r>
              <a:rPr lang="en-US" sz="3600" dirty="0" err="1"/>
              <a:t>ιστοσελίδ</a:t>
            </a:r>
            <a:r>
              <a:rPr lang="en-US" sz="3600" dirty="0"/>
              <a:t>ας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u="sng" dirty="0" err="1"/>
              <a:t>Μη</a:t>
            </a:r>
            <a:r>
              <a:rPr lang="en-US" u="sng" dirty="0"/>
              <a:t> </a:t>
            </a:r>
            <a:r>
              <a:rPr lang="en-US" u="sng" dirty="0" err="1"/>
              <a:t>Εγγεγρ</a:t>
            </a:r>
            <a:r>
              <a:rPr lang="en-US" u="sng" dirty="0"/>
              <a:t>αμμένος Χρήστης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 err="1"/>
              <a:t>Εγγρ</a:t>
            </a:r>
            <a:r>
              <a:rPr lang="en-US" sz="1500" dirty="0"/>
              <a:t>αφή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 err="1"/>
              <a:t>Περιήγηση</a:t>
            </a:r>
            <a:r>
              <a:rPr lang="en-US" sz="1500" dirty="0"/>
              <a:t> </a:t>
            </a:r>
            <a:r>
              <a:rPr lang="en-US" sz="1500" dirty="0" err="1"/>
              <a:t>στις</a:t>
            </a:r>
            <a:r>
              <a:rPr lang="en-US" sz="1500" dirty="0"/>
              <a:t> π</a:t>
            </a:r>
            <a:r>
              <a:rPr lang="en-US" sz="1500" dirty="0" err="1"/>
              <a:t>ροσφορές</a:t>
            </a:r>
            <a:r>
              <a:rPr lang="en-US" sz="1500" dirty="0"/>
              <a:t> και τα πα</a:t>
            </a:r>
            <a:r>
              <a:rPr lang="en-US" sz="1500" dirty="0" err="1"/>
              <a:t>κέτ</a:t>
            </a:r>
            <a:r>
              <a:rPr lang="en-US" sz="1500" dirty="0"/>
              <a:t>α ασφάλειας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u="sng" dirty="0" err="1"/>
              <a:t>Εγγεγρ</a:t>
            </a:r>
            <a:r>
              <a:rPr lang="en-US" u="sng" dirty="0"/>
              <a:t>αμμένος Χρήστης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 err="1"/>
              <a:t>Σύνδεση</a:t>
            </a:r>
            <a:endParaRPr lang="en-US" sz="1500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/>
              <a:t>Επίβ</a:t>
            </a:r>
            <a:r>
              <a:rPr lang="en-US" sz="1500" dirty="0" err="1"/>
              <a:t>λεψη</a:t>
            </a:r>
            <a:r>
              <a:rPr lang="en-US" sz="1500" dirty="0"/>
              <a:t> </a:t>
            </a:r>
            <a:r>
              <a:rPr lang="en-US" sz="1500" dirty="0" err="1"/>
              <a:t>κρ</a:t>
            </a:r>
            <a:r>
              <a:rPr lang="en-US" sz="1500" dirty="0"/>
              <a:t>ατήσεων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l-GR" sz="1500" dirty="0"/>
              <a:t>Πραγματοποίηση κ</a:t>
            </a:r>
            <a:r>
              <a:rPr lang="en-US" sz="1500" dirty="0" err="1"/>
              <a:t>ράτηση</a:t>
            </a:r>
            <a:r>
              <a:rPr lang="el-GR" sz="1500" dirty="0"/>
              <a:t>ς</a:t>
            </a:r>
            <a:r>
              <a:rPr lang="en-US" sz="1500" dirty="0"/>
              <a:t> αυτοκινήτου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 err="1"/>
              <a:t>Ρυθμίσεις</a:t>
            </a:r>
            <a:r>
              <a:rPr lang="en-US" sz="1500" dirty="0"/>
              <a:t> </a:t>
            </a:r>
            <a:r>
              <a:rPr lang="en-US" sz="1500" dirty="0" err="1"/>
              <a:t>Προφίλ</a:t>
            </a:r>
            <a:endParaRPr lang="en-US" sz="1500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 err="1"/>
              <a:t>Ανάκτηση</a:t>
            </a:r>
            <a:r>
              <a:rPr lang="en-US" sz="1500" dirty="0"/>
              <a:t> </a:t>
            </a:r>
            <a:r>
              <a:rPr lang="en-US" sz="1500" dirty="0" err="1"/>
              <a:t>Λογ</a:t>
            </a:r>
            <a:r>
              <a:rPr lang="en-US" sz="1500" dirty="0"/>
              <a:t>αριασμού</a:t>
            </a:r>
            <a:endParaRPr lang="el-GR" sz="1500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l-GR" sz="1500" dirty="0"/>
              <a:t>Αποσύνδεση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66498308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E45809-7916-4CF4-8C52-4720E805A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91" t="2040" r="47" b="29138"/>
          <a:stretch/>
        </p:blipFill>
        <p:spPr>
          <a:xfrm>
            <a:off x="8392185" y="1588212"/>
            <a:ext cx="3120501" cy="3190108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6E008D-4CC6-4145-9303-EA0EB44B3FAF}"/>
              </a:ext>
            </a:extLst>
          </p:cNvPr>
          <p:cNvSpPr txBox="1"/>
          <p:nvPr/>
        </p:nvSpPr>
        <p:spPr>
          <a:xfrm>
            <a:off x="1164454" y="372528"/>
            <a:ext cx="98630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Σημεία που αξίζει να παρατηρήσουμε… </a:t>
            </a:r>
            <a:endParaRPr lang="en-US" sz="2400" dirty="0"/>
          </a:p>
          <a:p>
            <a:r>
              <a:rPr lang="en-US" sz="2400" dirty="0"/>
              <a:t>   						</a:t>
            </a:r>
            <a:r>
              <a:rPr lang="el-GR" sz="2400" dirty="0"/>
              <a:t>          </a:t>
            </a:r>
            <a:r>
              <a:rPr lang="el-GR" sz="2800" dirty="0"/>
              <a:t>-&gt;</a:t>
            </a:r>
            <a:r>
              <a:rPr lang="en-US" sz="2800" dirty="0"/>
              <a:t>  </a:t>
            </a:r>
            <a:r>
              <a:rPr lang="el-GR" sz="2800" dirty="0"/>
              <a:t>ως προς τον τρόπο απεικόνισής τους</a:t>
            </a:r>
          </a:p>
          <a:p>
            <a:endParaRPr lang="el-GR" sz="2800" dirty="0"/>
          </a:p>
          <a:p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8C5F5A3-69FB-4117-A109-D09A7A3E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6" y="1516154"/>
            <a:ext cx="7227731" cy="340128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8" name="Εικόνα 7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032271D8-5E5B-47C1-915B-3542308D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83" y="4069956"/>
            <a:ext cx="3347077" cy="25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0"/>
      </p:ext>
    </p:extLst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EBAA6DD-5A0E-4E27-BCBD-61E5DC59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704" y="910703"/>
            <a:ext cx="2732269" cy="31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18198-F5E3-42AE-9F92-40DAF672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91" t="2040" r="47" b="29138"/>
          <a:stretch/>
        </p:blipFill>
        <p:spPr>
          <a:xfrm>
            <a:off x="345358" y="945911"/>
            <a:ext cx="3120501" cy="3190108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39FA4A-B863-43A7-A8B8-A5E6A477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82" y="0"/>
            <a:ext cx="7698035" cy="732826"/>
          </a:xfrm>
        </p:spPr>
        <p:txBody>
          <a:bodyPr/>
          <a:lstStyle/>
          <a:p>
            <a:pPr algn="ctr"/>
            <a:r>
              <a:rPr lang="el-GR" dirty="0"/>
              <a:t>Βασικές λειτουργιες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CA16100-26A9-4015-A56B-F845AF028ED9}"/>
              </a:ext>
            </a:extLst>
          </p:cNvPr>
          <p:cNvSpPr txBox="1">
            <a:spLocks/>
          </p:cNvSpPr>
          <p:nvPr/>
        </p:nvSpPr>
        <p:spPr>
          <a:xfrm>
            <a:off x="9119581" y="446548"/>
            <a:ext cx="2051433" cy="5725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l-GR" sz="2800" b="1" dirty="0"/>
              <a:t>Εγγραφη</a:t>
            </a:r>
            <a:endParaRPr lang="en-US" b="1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C47B95D-5732-4220-919A-2D0A6EC8AE77}"/>
              </a:ext>
            </a:extLst>
          </p:cNvPr>
          <p:cNvSpPr txBox="1">
            <a:spLocks/>
          </p:cNvSpPr>
          <p:nvPr/>
        </p:nvSpPr>
        <p:spPr>
          <a:xfrm>
            <a:off x="-2269504" y="366413"/>
            <a:ext cx="7698035" cy="7328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l-GR" sz="2800" b="1" dirty="0"/>
              <a:t>συνδεση</a:t>
            </a:r>
            <a:endParaRPr lang="en-US" sz="2800" b="1" dirty="0"/>
          </a:p>
        </p:txBody>
      </p:sp>
      <p:pic>
        <p:nvPicPr>
          <p:cNvPr id="11" name="Εικόνα 4">
            <a:extLst>
              <a:ext uri="{FF2B5EF4-FFF2-40B4-BE49-F238E27FC236}">
                <a16:creationId xmlns:a16="http://schemas.microsoft.com/office/drawing/2014/main" id="{70585A8A-FF4A-4CA7-A314-4107ADB8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5" y="4163289"/>
            <a:ext cx="5454122" cy="250889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39700"/>
          </a:effectLst>
        </p:spPr>
      </p:pic>
      <p:pic>
        <p:nvPicPr>
          <p:cNvPr id="12" name="Εικόνα 2">
            <a:extLst>
              <a:ext uri="{FF2B5EF4-FFF2-40B4-BE49-F238E27FC236}">
                <a16:creationId xmlns:a16="http://schemas.microsoft.com/office/drawing/2014/main" id="{195BD943-B8BF-42D2-B21D-E6CDF82C1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43" y="4136019"/>
            <a:ext cx="5454122" cy="253616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439760425"/>
      </p:ext>
    </p:extLst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DA83A-91F4-4546-B2D7-77F0A590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00" y="2877909"/>
            <a:ext cx="5342003" cy="246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9A23E2-FA95-4B2B-AF88-DFBD136F4554}"/>
              </a:ext>
            </a:extLst>
          </p:cNvPr>
          <p:cNvSpPr txBox="1">
            <a:spLocks/>
          </p:cNvSpPr>
          <p:nvPr/>
        </p:nvSpPr>
        <p:spPr>
          <a:xfrm>
            <a:off x="-82897" y="1980452"/>
            <a:ext cx="7698035" cy="7328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l-GR" sz="2800" b="1" dirty="0"/>
              <a:t>Ανακτηση λογαριασμου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98673574"/>
      </p:ext>
    </p:extLst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8D644-0FF5-4A06-84C5-072C2C70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" y="1364571"/>
            <a:ext cx="5799280" cy="2474661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84F32-B17E-4F74-ACE3-155B98AB27B7}"/>
              </a:ext>
            </a:extLst>
          </p:cNvPr>
          <p:cNvSpPr txBox="1"/>
          <p:nvPr/>
        </p:nvSpPr>
        <p:spPr>
          <a:xfrm>
            <a:off x="2333491" y="0"/>
            <a:ext cx="711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/>
              <a:t>ΚΡΑΤΗΣΗ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B6ED9-06A2-4D24-A9CE-1D1B7B02A5CF}"/>
              </a:ext>
            </a:extLst>
          </p:cNvPr>
          <p:cNvSpPr txBox="1"/>
          <p:nvPr/>
        </p:nvSpPr>
        <p:spPr>
          <a:xfrm>
            <a:off x="8435908" y="935479"/>
            <a:ext cx="163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Βήμα 2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58A189D-3657-429A-898D-924C02FCD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1" t="15196" r="12088" b="16251"/>
          <a:stretch/>
        </p:blipFill>
        <p:spPr>
          <a:xfrm>
            <a:off x="5093102" y="3839232"/>
            <a:ext cx="6685613" cy="2617513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7" name="Εικόνα 1">
            <a:extLst>
              <a:ext uri="{FF2B5EF4-FFF2-40B4-BE49-F238E27FC236}">
                <a16:creationId xmlns:a16="http://schemas.microsoft.com/office/drawing/2014/main" id="{653DC79D-F340-49DF-A608-9ECFAEC79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06" y="1274319"/>
            <a:ext cx="5482593" cy="2564913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C19D4-5E8B-4A6A-87E3-7356384BC820}"/>
              </a:ext>
            </a:extLst>
          </p:cNvPr>
          <p:cNvSpPr txBox="1"/>
          <p:nvPr/>
        </p:nvSpPr>
        <p:spPr>
          <a:xfrm>
            <a:off x="1734048" y="937513"/>
            <a:ext cx="240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Βήμα 1</a:t>
            </a:r>
          </a:p>
        </p:txBody>
      </p:sp>
    </p:spTree>
    <p:extLst>
      <p:ext uri="{BB962C8B-B14F-4D97-AF65-F5344CB8AC3E}">
        <p14:creationId xmlns:p14="http://schemas.microsoft.com/office/powerpoint/2010/main" val="189074552"/>
      </p:ext>
    </p:extLst>
  </p:cSld>
  <p:clrMapOvr>
    <a:masterClrMapping/>
  </p:clrMapOvr>
  <p:transition spd="slow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F73597ED-D2BE-4129-89EB-DD983B038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9" y="3141435"/>
            <a:ext cx="5454122" cy="250889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397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EF8AB-13F9-4A4D-8AE7-81E238849F60}"/>
              </a:ext>
            </a:extLst>
          </p:cNvPr>
          <p:cNvSpPr txBox="1"/>
          <p:nvPr/>
        </p:nvSpPr>
        <p:spPr>
          <a:xfrm>
            <a:off x="643467" y="717227"/>
            <a:ext cx="528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-</a:t>
            </a:r>
            <a:r>
              <a:rPr lang="el-GR" sz="2400" dirty="0"/>
              <a:t>Σύνδεση/Εγγραφή χρήστη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559626"/>
      </p:ext>
    </p:extLst>
  </p:cSld>
  <p:clrMapOvr>
    <a:masterClrMapping/>
  </p:clrMapOvr>
  <p:transition spd="slow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Ουράνιο">
  <a:themeElements>
    <a:clrScheme name="Ουράνιο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Ουράνιο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Ουράνιο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TM03457452[[fn=Ουράνιο]]</Template>
  <TotalTime>340</TotalTime>
  <Words>183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Ουράνιο</vt:lpstr>
      <vt:lpstr>εφαρμογη ενοικιασης αυτοκινητων και online κρατησεων</vt:lpstr>
      <vt:lpstr>PowerPoint Presentation</vt:lpstr>
      <vt:lpstr>PowerPoint Presentation</vt:lpstr>
      <vt:lpstr>PowerPoint Presentation</vt:lpstr>
      <vt:lpstr>PowerPoint Presentation</vt:lpstr>
      <vt:lpstr>Βασικές λειτουργιες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εφαρμογη ενοικιασης αυτοκινητων και online κρατησεων</dc:title>
  <dc:creator>Ιωαννα Τερζη</dc:creator>
  <cp:lastModifiedBy>ΚΑΪΠΗ ΜΑΡΙΑ-ΙΣΜΗΝΗ</cp:lastModifiedBy>
  <cp:revision>30</cp:revision>
  <dcterms:created xsi:type="dcterms:W3CDTF">2021-04-21T21:52:38Z</dcterms:created>
  <dcterms:modified xsi:type="dcterms:W3CDTF">2021-06-11T14:11:18Z</dcterms:modified>
</cp:coreProperties>
</file>